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  <p:sldId id="261" r:id="rId7"/>
  </p:sldIdLst>
  <p:sldSz cx="12192000" cy="6858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Overlock" panose="02000506030000020004" pitchFamily="2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BD5F"/>
    <a:srgbClr val="6FAC46"/>
    <a:srgbClr val="FF4F4F"/>
    <a:srgbClr val="8FE2FF"/>
    <a:srgbClr val="F3A671"/>
    <a:srgbClr val="F09D94"/>
    <a:srgbClr val="C39BE1"/>
    <a:srgbClr val="EEC4DF"/>
    <a:srgbClr val="E9B1D5"/>
    <a:srgbClr val="B1B7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2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6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BC03C4-5062-4B1F-9B3B-C3D68C1283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B5C044-6A4C-4324-A40E-644F86E06D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6DC578-7A59-4D1E-B584-039E84887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9DE7BD-2D9E-4FE7-9FEB-9825421246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9D57E0-DAA4-4581-9521-5E6FFBFAB9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84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C8C737-4521-4C07-AC4A-C42C35961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C3056-CF26-411A-B48B-9542E2B56C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1151E9-8272-4911-BB2F-E9F185D896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C7BD0D-687C-4C29-B4C2-D8989876A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F023FA-716C-41F2-B311-FE147661F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720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9911A9-2907-4342-AE6E-36FD72C85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EA13D-AA22-464D-AA6C-5EB62929AC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E321E0-9D9F-43FC-87CA-AC6FDD2899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BE044-4D49-4781-BAB8-E1428E1F9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710836-9E29-4816-8DB4-D0DC79EF3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23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DF29A5-802C-4496-88FF-B473945B1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960310-45E9-48DC-88C3-90EC5B2714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804A1F-021F-4356-9CAF-D84A0779C1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1BD819-4630-4C04-B462-AAE0578F6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E1B54E-B24D-4C09-B33C-C56CEBF69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E4B50C-2416-46AF-ACC4-D013F34F7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8509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03C8F8-5AC4-4DB7-84FE-EF6B4D5EF1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0BAEE8-1247-4F4D-97A6-F58CA10FBE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E54A7A-E005-4C7A-BE41-FE7721D587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913DA02-94D5-4AD3-B0F2-B601A63B0C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0F708CC-9361-4BD7-8B4A-EE604BCA00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A9A169-7266-4ACB-8999-9A94A53C8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30F28B1-7970-423A-8587-149EACB2F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15C45F-9391-41E2-93CD-ADCCA6BD0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56941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E2B021-9270-4839-A18F-37BAA4B37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E58905-E85E-4ED2-9166-8ECCFF147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507FAB-AE4B-419E-B736-5FA26C98C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B4013C-4B52-4D00-8780-09FFDD26D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892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FBBF3A-AF76-41DF-9480-FEC7308BE2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617F148-B6CB-4509-86B1-E33E94CF2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CB5A393-59DE-417D-A3DD-6FADDBB59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0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6049D-A7C2-49EA-9C33-E3141ECE12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F65482-8A77-487F-9486-DE4FC65635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FBF1B2-D0BC-4494-BD44-C6FCADDF49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EDBD1C3-976F-4E8D-B5CF-8885C3C76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9702E-0905-4E18-9B74-87BEA06737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92FAA-A308-4E73-BCDB-41A338E5C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1507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EF5FE-587D-4BD6-B7EC-9D3379764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5802D58-CC6B-4C08-B9DF-3A017E53FB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795982-8149-4739-A847-4F2CC71EC6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3DA236-21F7-4E46-B07C-EAD10B454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7DAF18-5B5F-441B-814B-594D73B53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540B5F-D8CE-4A42-8C40-C013DED38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378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9DECE-0327-409B-B306-100FAE284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7F3FC6-17C9-47AC-89AB-D6F200FD4C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A8FA19-ED8D-4D85-A31E-2D22EE5D4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108691-D464-4524-9EA8-C23738911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18A1DA-60A0-4BC6-AA76-8778BBA584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958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1E8AB8-321B-48BE-B1FD-D52AFFCC598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347577-D4F6-4124-B7C6-BC471CB943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FC9524-1F88-4411-871B-BD59DB577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924E13-5532-4AD4-AC0A-E9E8F40EC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B803F0-1916-437A-901D-A0FBF7C1B9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397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0CEDF4-31DC-4D9F-92D8-23DC3859C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63C80E-CDB8-4B48-890A-06AFD16080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FC294C-1E36-473D-BA00-A19562DD4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91BA97-C877-4FC0-917C-FF059BC4AAD2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90721A-7BEA-45FB-A45A-BDC4FBC5C8A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1B6A1B-C0BC-4C3A-BC30-8182C3AE7A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6FA0C-CB14-4FFF-BDD7-FD14ADF317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93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image" Target="../media/image23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gif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8A67B27-62B4-46BE-8F63-3CDD80989EC2}"/>
              </a:ext>
            </a:extLst>
          </p:cNvPr>
          <p:cNvSpPr txBox="1"/>
          <p:nvPr/>
        </p:nvSpPr>
        <p:spPr>
          <a:xfrm>
            <a:off x="1142999" y="1113182"/>
            <a:ext cx="90644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Overlock" panose="02000506030000020004" pitchFamily="2" charset="0"/>
              </a:rPr>
              <a:t>A resource by:</a:t>
            </a:r>
            <a:endParaRPr lang="en-GB" sz="4000" dirty="0">
              <a:latin typeface="Overlock" panose="02000506030000020004" pitchFamily="2" charset="0"/>
            </a:endParaRPr>
          </a:p>
        </p:txBody>
      </p:sp>
      <p:pic>
        <p:nvPicPr>
          <p:cNvPr id="6" name="Picture 5" descr="Logo&#10;&#10;Description automatically generated with low confidence">
            <a:extLst>
              <a:ext uri="{FF2B5EF4-FFF2-40B4-BE49-F238E27FC236}">
                <a16:creationId xmlns:a16="http://schemas.microsoft.com/office/drawing/2014/main" id="{4277A525-D4E2-458A-A70C-D7D7D09E71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390" y="2402363"/>
            <a:ext cx="7369219" cy="15761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4C59E94-B8C8-4E2B-B9B3-BFC157DE4C56}"/>
              </a:ext>
            </a:extLst>
          </p:cNvPr>
          <p:cNvSpPr txBox="1"/>
          <p:nvPr/>
        </p:nvSpPr>
        <p:spPr>
          <a:xfrm>
            <a:off x="1563755" y="4333460"/>
            <a:ext cx="906448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solidFill>
                  <a:srgbClr val="002060"/>
                </a:solidFill>
                <a:latin typeface="Overlock" panose="02000506030000020004" pitchFamily="2" charset="0"/>
              </a:rPr>
              <a:t>Primary school morning challenges, story starters and </a:t>
            </a:r>
            <a:r>
              <a:rPr lang="en-US" sz="3200" dirty="0" err="1">
                <a:solidFill>
                  <a:srgbClr val="002060"/>
                </a:solidFill>
                <a:latin typeface="Overlock" panose="02000506030000020004" pitchFamily="2" charset="0"/>
              </a:rPr>
              <a:t>maths</a:t>
            </a:r>
            <a:r>
              <a:rPr lang="en-US" sz="3200" dirty="0">
                <a:solidFill>
                  <a:srgbClr val="002060"/>
                </a:solidFill>
                <a:latin typeface="Overlock" panose="02000506030000020004" pitchFamily="2" charset="0"/>
              </a:rPr>
              <a:t> warmups, for every single day of the year!</a:t>
            </a:r>
            <a:endParaRPr lang="en-GB" sz="3200" dirty="0">
              <a:solidFill>
                <a:srgbClr val="002060"/>
              </a:solidFill>
              <a:latin typeface="Overlock" panose="0200050603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9913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17DABD9-86ED-40B8-B189-E593ED3B437B}"/>
              </a:ext>
            </a:extLst>
          </p:cNvPr>
          <p:cNvSpPr/>
          <p:nvPr/>
        </p:nvSpPr>
        <p:spPr>
          <a:xfrm>
            <a:off x="3301621" y="626165"/>
            <a:ext cx="2643809" cy="2554357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3BF90A-0D06-46FC-A4CD-9B7C8D3BAD2C}"/>
              </a:ext>
            </a:extLst>
          </p:cNvPr>
          <p:cNvSpPr txBox="1"/>
          <p:nvPr/>
        </p:nvSpPr>
        <p:spPr>
          <a:xfrm>
            <a:off x="3187320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Maths</a:t>
            </a:r>
            <a:endParaRPr lang="en-GB" sz="4400" dirty="0">
              <a:latin typeface="Overlock" panose="02000506030000020004" pitchFamily="2" charset="0"/>
            </a:endParaRPr>
          </a:p>
        </p:txBody>
      </p:sp>
      <p:pic>
        <p:nvPicPr>
          <p:cNvPr id="10" name="Picture 4" descr="Skills Practice - The Four Operations Y4 - Content - ClassConnect">
            <a:extLst>
              <a:ext uri="{FF2B5EF4-FFF2-40B4-BE49-F238E27FC236}">
                <a16:creationId xmlns:a16="http://schemas.microsoft.com/office/drawing/2014/main" id="{570FBA35-1118-4F79-B847-6E95E2D93C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1220" y="1524814"/>
            <a:ext cx="1424608" cy="1424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67AC764-BC8E-415F-B6A0-8F8E5E1AECBD}"/>
              </a:ext>
            </a:extLst>
          </p:cNvPr>
          <p:cNvSpPr/>
          <p:nvPr/>
        </p:nvSpPr>
        <p:spPr>
          <a:xfrm>
            <a:off x="6297315" y="626165"/>
            <a:ext cx="2643809" cy="2554357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8B8C6A-E994-4E8D-8A0F-273C64FAC52B}"/>
              </a:ext>
            </a:extLst>
          </p:cNvPr>
          <p:cNvSpPr txBox="1"/>
          <p:nvPr/>
        </p:nvSpPr>
        <p:spPr>
          <a:xfrm>
            <a:off x="618301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English</a:t>
            </a:r>
            <a:endParaRPr lang="en-GB" sz="4400" dirty="0">
              <a:latin typeface="Overlock" panose="02000506030000020004" pitchFamily="2" charset="0"/>
            </a:endParaRPr>
          </a:p>
        </p:txBody>
      </p:sp>
      <p:pic>
        <p:nvPicPr>
          <p:cNvPr id="1030" name="Picture 6" descr="Notes Pencil Abc - Free image on Pixabay">
            <a:extLst>
              <a:ext uri="{FF2B5EF4-FFF2-40B4-BE49-F238E27FC236}">
                <a16:creationId xmlns:a16="http://schemas.microsoft.com/office/drawing/2014/main" id="{439F04F4-5DA2-4C9E-8597-FF95C6058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963" y="1475119"/>
            <a:ext cx="2304510" cy="1456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A1D1A12-55CB-417F-91C1-794C2B2FB9C1}"/>
              </a:ext>
            </a:extLst>
          </p:cNvPr>
          <p:cNvSpPr/>
          <p:nvPr/>
        </p:nvSpPr>
        <p:spPr>
          <a:xfrm>
            <a:off x="293038" y="626165"/>
            <a:ext cx="2643809" cy="2554357"/>
          </a:xfrm>
          <a:prstGeom prst="roundRect">
            <a:avLst/>
          </a:prstGeom>
          <a:solidFill>
            <a:srgbClr val="96A6BC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E035D81-125D-4757-A528-42E763FAF149}"/>
              </a:ext>
            </a:extLst>
          </p:cNvPr>
          <p:cNvSpPr txBox="1"/>
          <p:nvPr/>
        </p:nvSpPr>
        <p:spPr>
          <a:xfrm>
            <a:off x="178737" y="705678"/>
            <a:ext cx="28724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verlock" panose="02000506030000020004" pitchFamily="2" charset="0"/>
              </a:rPr>
              <a:t>Morning Challenge</a:t>
            </a:r>
            <a:endParaRPr lang="en-GB" sz="3200" dirty="0">
              <a:latin typeface="Overlock" panose="02000506030000020004" pitchFamily="2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047E453-B31C-4BAF-A85F-2FF739582262}"/>
              </a:ext>
            </a:extLst>
          </p:cNvPr>
          <p:cNvSpPr/>
          <p:nvPr/>
        </p:nvSpPr>
        <p:spPr>
          <a:xfrm>
            <a:off x="293038" y="3664518"/>
            <a:ext cx="2643809" cy="2554357"/>
          </a:xfrm>
          <a:prstGeom prst="roundRect">
            <a:avLst/>
          </a:prstGeom>
          <a:solidFill>
            <a:srgbClr val="B1B7C7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3" name="Picture 32" descr="A picture containing mask&#10;&#10;Description automatically generated">
            <a:extLst>
              <a:ext uri="{FF2B5EF4-FFF2-40B4-BE49-F238E27FC236}">
                <a16:creationId xmlns:a16="http://schemas.microsoft.com/office/drawing/2014/main" id="{C1D476E3-2E5F-41CE-90B9-0F428DDC44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63" y="1695223"/>
            <a:ext cx="1620079" cy="1331352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34DDD93-61B0-40EA-9A24-9A3CE4C51916}"/>
              </a:ext>
            </a:extLst>
          </p:cNvPr>
          <p:cNvSpPr txBox="1"/>
          <p:nvPr/>
        </p:nvSpPr>
        <p:spPr>
          <a:xfrm>
            <a:off x="178736" y="3744031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Assembly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F5EBABED-9A96-4617-BB96-48E8E1B424DB}"/>
              </a:ext>
            </a:extLst>
          </p:cNvPr>
          <p:cNvSpPr/>
          <p:nvPr/>
        </p:nvSpPr>
        <p:spPr>
          <a:xfrm>
            <a:off x="9284026" y="626165"/>
            <a:ext cx="2643809" cy="2554357"/>
          </a:xfrm>
          <a:prstGeom prst="roundRect">
            <a:avLst/>
          </a:prstGeom>
          <a:solidFill>
            <a:schemeClr val="bg2">
              <a:lumMod val="75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30EDFE9-E226-4188-8054-1D7962F7ACF7}"/>
              </a:ext>
            </a:extLst>
          </p:cNvPr>
          <p:cNvSpPr txBox="1"/>
          <p:nvPr/>
        </p:nvSpPr>
        <p:spPr>
          <a:xfrm>
            <a:off x="916972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Science</a:t>
            </a:r>
            <a:endParaRPr lang="en-GB" sz="4400" dirty="0">
              <a:latin typeface="Overlock" panose="02000506030000020004" pitchFamily="2" charset="0"/>
            </a:endParaRPr>
          </a:p>
        </p:txBody>
      </p:sp>
      <p:pic>
        <p:nvPicPr>
          <p:cNvPr id="42" name="Picture 10">
            <a:extLst>
              <a:ext uri="{FF2B5EF4-FFF2-40B4-BE49-F238E27FC236}">
                <a16:creationId xmlns:a16="http://schemas.microsoft.com/office/drawing/2014/main" id="{21C4E1B0-7980-47CB-849B-63648883A9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9593" y="1438532"/>
            <a:ext cx="1654197" cy="149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Online Learning Community: Studia | by Vivy Junita | Studia | Medium">
            <a:extLst>
              <a:ext uri="{FF2B5EF4-FFF2-40B4-BE49-F238E27FC236}">
                <a16:creationId xmlns:a16="http://schemas.microsoft.com/office/drawing/2014/main" id="{B7720523-B595-44AF-8B90-C211563A14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109" y="4563167"/>
            <a:ext cx="1667661" cy="141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37C7E9A5-ED12-4A5F-808B-809C4D307B24}"/>
              </a:ext>
            </a:extLst>
          </p:cNvPr>
          <p:cNvSpPr/>
          <p:nvPr/>
        </p:nvSpPr>
        <p:spPr>
          <a:xfrm>
            <a:off x="9284026" y="3661876"/>
            <a:ext cx="2643809" cy="2554357"/>
          </a:xfrm>
          <a:prstGeom prst="roundRect">
            <a:avLst/>
          </a:prstGeom>
          <a:solidFill>
            <a:srgbClr val="8FE2FF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3953E864-CC0B-47F0-9186-B5B58DED2E9B}"/>
              </a:ext>
            </a:extLst>
          </p:cNvPr>
          <p:cNvSpPr txBox="1"/>
          <p:nvPr/>
        </p:nvSpPr>
        <p:spPr>
          <a:xfrm>
            <a:off x="9169722" y="3741388"/>
            <a:ext cx="28724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verlock" panose="02000506030000020004" pitchFamily="2" charset="0"/>
              </a:rPr>
              <a:t>Social Studies</a:t>
            </a:r>
            <a:endParaRPr lang="en-GB" sz="3200" dirty="0">
              <a:latin typeface="Overlock" panose="02000506030000020004" pitchFamily="2" charset="0"/>
            </a:endParaRPr>
          </a:p>
        </p:txBody>
      </p:sp>
      <p:pic>
        <p:nvPicPr>
          <p:cNvPr id="49" name="Picture 6" descr="Social Studies Department Webpage - Towson High">
            <a:extLst>
              <a:ext uri="{FF2B5EF4-FFF2-40B4-BE49-F238E27FC236}">
                <a16:creationId xmlns:a16="http://schemas.microsoft.com/office/drawing/2014/main" id="{4AA9E84F-8748-4F79-8723-6B9734C53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0734" y="4326163"/>
            <a:ext cx="1585585" cy="1693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364225B8-1115-448B-91F6-00BA93726BFB}"/>
              </a:ext>
            </a:extLst>
          </p:cNvPr>
          <p:cNvSpPr/>
          <p:nvPr/>
        </p:nvSpPr>
        <p:spPr>
          <a:xfrm>
            <a:off x="6289167" y="3661876"/>
            <a:ext cx="2643809" cy="2554357"/>
          </a:xfrm>
          <a:prstGeom prst="roundRect">
            <a:avLst/>
          </a:prstGeom>
          <a:solidFill>
            <a:srgbClr val="FF4F4F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4380818-3174-44A0-A2E8-82C75C0EB563}"/>
              </a:ext>
            </a:extLst>
          </p:cNvPr>
          <p:cNvSpPr txBox="1"/>
          <p:nvPr/>
        </p:nvSpPr>
        <p:spPr>
          <a:xfrm>
            <a:off x="6174866" y="3741389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Reward</a:t>
            </a:r>
            <a:endParaRPr lang="en-GB" sz="4400" dirty="0">
              <a:latin typeface="Overlock" panose="02000506030000020004" pitchFamily="2" charset="0"/>
            </a:endParaRPr>
          </a:p>
        </p:txBody>
      </p:sp>
      <p:pic>
        <p:nvPicPr>
          <p:cNvPr id="52" name="Picture 10" descr="Become a Rideshare Driver in Your City | Uber">
            <a:extLst>
              <a:ext uri="{FF2B5EF4-FFF2-40B4-BE49-F238E27FC236}">
                <a16:creationId xmlns:a16="http://schemas.microsoft.com/office/drawing/2014/main" id="{56D4D221-A7D6-4A66-BFEC-10A4ED9F19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4271" y="4466444"/>
            <a:ext cx="2153597" cy="1434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8DA92044-4867-4459-A921-A95EE27901EF}"/>
              </a:ext>
            </a:extLst>
          </p:cNvPr>
          <p:cNvSpPr/>
          <p:nvPr/>
        </p:nvSpPr>
        <p:spPr>
          <a:xfrm>
            <a:off x="3301622" y="3666151"/>
            <a:ext cx="2643809" cy="255435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2CFD68C0-3DB3-4C63-802A-BF572A474792}"/>
              </a:ext>
            </a:extLst>
          </p:cNvPr>
          <p:cNvSpPr txBox="1"/>
          <p:nvPr/>
        </p:nvSpPr>
        <p:spPr>
          <a:xfrm>
            <a:off x="3187320" y="3745664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Reading</a:t>
            </a:r>
            <a:endParaRPr lang="en-GB" sz="4400" dirty="0">
              <a:latin typeface="Overlock" panose="02000506030000020004" pitchFamily="2" charset="0"/>
            </a:endParaRPr>
          </a:p>
        </p:txBody>
      </p:sp>
      <p:pic>
        <p:nvPicPr>
          <p:cNvPr id="55" name="Picture 10" descr="What Happens after All About Reading">
            <a:extLst>
              <a:ext uri="{FF2B5EF4-FFF2-40B4-BE49-F238E27FC236}">
                <a16:creationId xmlns:a16="http://schemas.microsoft.com/office/drawing/2014/main" id="{DDE37270-7AFE-468B-9349-69D34E5DBB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955" y="4489003"/>
            <a:ext cx="2127137" cy="146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0371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157FE9-F074-4BFB-A6B4-2C0139218FB6}"/>
              </a:ext>
            </a:extLst>
          </p:cNvPr>
          <p:cNvSpPr/>
          <p:nvPr/>
        </p:nvSpPr>
        <p:spPr>
          <a:xfrm>
            <a:off x="3310605" y="626165"/>
            <a:ext cx="2643809" cy="2554357"/>
          </a:xfrm>
          <a:prstGeom prst="roundRect">
            <a:avLst/>
          </a:prstGeom>
          <a:solidFill>
            <a:srgbClr val="C39BE1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D49B48-5199-48B9-88F3-0BA062E7489D}"/>
              </a:ext>
            </a:extLst>
          </p:cNvPr>
          <p:cNvSpPr txBox="1"/>
          <p:nvPr/>
        </p:nvSpPr>
        <p:spPr>
          <a:xfrm>
            <a:off x="319630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Islamic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17DABD9-86ED-40B8-B189-E593ED3B437B}"/>
              </a:ext>
            </a:extLst>
          </p:cNvPr>
          <p:cNvSpPr/>
          <p:nvPr/>
        </p:nvSpPr>
        <p:spPr>
          <a:xfrm>
            <a:off x="3310605" y="3664518"/>
            <a:ext cx="2643809" cy="2554357"/>
          </a:xfrm>
          <a:prstGeom prst="roundRect">
            <a:avLst/>
          </a:prstGeom>
          <a:solidFill>
            <a:srgbClr val="C39BE1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3BF90A-0D06-46FC-A4CD-9B7C8D3BAD2C}"/>
              </a:ext>
            </a:extLst>
          </p:cNvPr>
          <p:cNvSpPr txBox="1"/>
          <p:nvPr/>
        </p:nvSpPr>
        <p:spPr>
          <a:xfrm>
            <a:off x="3196304" y="3744031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Arabic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67AC764-BC8E-415F-B6A0-8F8E5E1AECBD}"/>
              </a:ext>
            </a:extLst>
          </p:cNvPr>
          <p:cNvSpPr/>
          <p:nvPr/>
        </p:nvSpPr>
        <p:spPr>
          <a:xfrm>
            <a:off x="6297315" y="626165"/>
            <a:ext cx="2643809" cy="255435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8B8C6A-E994-4E8D-8A0F-273C64FAC52B}"/>
              </a:ext>
            </a:extLst>
          </p:cNvPr>
          <p:cNvSpPr txBox="1"/>
          <p:nvPr/>
        </p:nvSpPr>
        <p:spPr>
          <a:xfrm>
            <a:off x="618301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French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D37761A-34D1-4C40-A900-70C59172B2F7}"/>
              </a:ext>
            </a:extLst>
          </p:cNvPr>
          <p:cNvSpPr/>
          <p:nvPr/>
        </p:nvSpPr>
        <p:spPr>
          <a:xfrm>
            <a:off x="6297315" y="3664518"/>
            <a:ext cx="2643809" cy="255435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BCB956A-CB60-46D8-A7D0-202BC82AFD53}"/>
              </a:ext>
            </a:extLst>
          </p:cNvPr>
          <p:cNvSpPr txBox="1"/>
          <p:nvPr/>
        </p:nvSpPr>
        <p:spPr>
          <a:xfrm>
            <a:off x="6183014" y="3744031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German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A1D1A12-55CB-417F-91C1-794C2B2FB9C1}"/>
              </a:ext>
            </a:extLst>
          </p:cNvPr>
          <p:cNvSpPr/>
          <p:nvPr/>
        </p:nvSpPr>
        <p:spPr>
          <a:xfrm>
            <a:off x="293038" y="626165"/>
            <a:ext cx="2643809" cy="255435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047E453-B31C-4BAF-A85F-2FF739582262}"/>
              </a:ext>
            </a:extLst>
          </p:cNvPr>
          <p:cNvSpPr/>
          <p:nvPr/>
        </p:nvSpPr>
        <p:spPr>
          <a:xfrm>
            <a:off x="293038" y="3664518"/>
            <a:ext cx="2643809" cy="2554357"/>
          </a:xfrm>
          <a:prstGeom prst="roundRect">
            <a:avLst/>
          </a:prstGeom>
          <a:solidFill>
            <a:srgbClr val="EEC4DF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34DDD93-61B0-40EA-9A24-9A3CE4C51916}"/>
              </a:ext>
            </a:extLst>
          </p:cNvPr>
          <p:cNvSpPr txBox="1"/>
          <p:nvPr/>
        </p:nvSpPr>
        <p:spPr>
          <a:xfrm>
            <a:off x="178736" y="3744031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PSHE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F5EBABED-9A96-4617-BB96-48E8E1B424DB}"/>
              </a:ext>
            </a:extLst>
          </p:cNvPr>
          <p:cNvSpPr/>
          <p:nvPr/>
        </p:nvSpPr>
        <p:spPr>
          <a:xfrm>
            <a:off x="9284026" y="626165"/>
            <a:ext cx="2643809" cy="255435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30EDFE9-E226-4188-8054-1D7962F7ACF7}"/>
              </a:ext>
            </a:extLst>
          </p:cNvPr>
          <p:cNvSpPr txBox="1"/>
          <p:nvPr/>
        </p:nvSpPr>
        <p:spPr>
          <a:xfrm>
            <a:off x="916972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Spanish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75FB25-1E7C-464F-98A9-4EE10E8EEFA1}"/>
              </a:ext>
            </a:extLst>
          </p:cNvPr>
          <p:cNvSpPr txBox="1"/>
          <p:nvPr/>
        </p:nvSpPr>
        <p:spPr>
          <a:xfrm>
            <a:off x="178734" y="705677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Spelling</a:t>
            </a:r>
            <a:endParaRPr lang="en-GB" sz="4400" dirty="0">
              <a:latin typeface="Overlock" panose="02000506030000020004" pitchFamily="2" charset="0"/>
            </a:endParaRPr>
          </a:p>
        </p:txBody>
      </p:sp>
      <p:pic>
        <p:nvPicPr>
          <p:cNvPr id="28" name="Picture 2" descr="Helping students build essential non-cognitive skills.">
            <a:extLst>
              <a:ext uri="{FF2B5EF4-FFF2-40B4-BE49-F238E27FC236}">
                <a16:creationId xmlns:a16="http://schemas.microsoft.com/office/drawing/2014/main" id="{EB2ECCC6-A71C-49E7-9ECD-38C4B22718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10" y="4636399"/>
            <a:ext cx="2390149" cy="1278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Koran, Quran, Book, Muslim, Islam, Religion, Holy">
            <a:extLst>
              <a:ext uri="{FF2B5EF4-FFF2-40B4-BE49-F238E27FC236}">
                <a16:creationId xmlns:a16="http://schemas.microsoft.com/office/drawing/2014/main" id="{B6C7C7F4-2A27-43A4-83F9-3101F35E3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710" y="1475118"/>
            <a:ext cx="2159576" cy="15431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Learn Arabic Online to Speak, Listen &amp;amp; Read Arabic!">
            <a:extLst>
              <a:ext uri="{FF2B5EF4-FFF2-40B4-BE49-F238E27FC236}">
                <a16:creationId xmlns:a16="http://schemas.microsoft.com/office/drawing/2014/main" id="{B433F018-C2D6-477D-B1ED-EFB8FA0C25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407" y="4463617"/>
            <a:ext cx="2290181" cy="1496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France Flag PNG Pic Background | PNG Play">
            <a:extLst>
              <a:ext uri="{FF2B5EF4-FFF2-40B4-BE49-F238E27FC236}">
                <a16:creationId xmlns:a16="http://schemas.microsoft.com/office/drawing/2014/main" id="{56282490-31B7-40F3-ABE1-0FE1384B59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217" y="1366095"/>
            <a:ext cx="1652220" cy="165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E14698CD-9C83-474F-B176-D9504789F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0217" y="4414344"/>
            <a:ext cx="1652220" cy="166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Flag Of Spain | ID#: 8234 | Emoji.co.uk">
            <a:extLst>
              <a:ext uri="{FF2B5EF4-FFF2-40B4-BE49-F238E27FC236}">
                <a16:creationId xmlns:a16="http://schemas.microsoft.com/office/drawing/2014/main" id="{DFA81BFB-5E8C-4499-B3DC-DEF989E0A4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818" y="1366095"/>
            <a:ext cx="1652220" cy="1652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14" descr="Download Choir Clip Art Choir Clip Art Free Download Clipart - Elementary  Music - Full Size PNG Image - PNGkit">
            <a:extLst>
              <a:ext uri="{FF2B5EF4-FFF2-40B4-BE49-F238E27FC236}">
                <a16:creationId xmlns:a16="http://schemas.microsoft.com/office/drawing/2014/main" id="{1538AD6A-B8FE-4EC7-9E01-208753564AB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6" name="Rectangle: Rounded Corners 35">
            <a:extLst>
              <a:ext uri="{FF2B5EF4-FFF2-40B4-BE49-F238E27FC236}">
                <a16:creationId xmlns:a16="http://schemas.microsoft.com/office/drawing/2014/main" id="{4FC629C7-7CE3-45C9-B157-69EAA3B2D67D}"/>
              </a:ext>
            </a:extLst>
          </p:cNvPr>
          <p:cNvSpPr/>
          <p:nvPr/>
        </p:nvSpPr>
        <p:spPr>
          <a:xfrm>
            <a:off x="9284026" y="3664519"/>
            <a:ext cx="2643809" cy="2554357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BA56554-7107-4E19-BFE5-AD6C9234FD41}"/>
              </a:ext>
            </a:extLst>
          </p:cNvPr>
          <p:cNvSpPr txBox="1"/>
          <p:nvPr/>
        </p:nvSpPr>
        <p:spPr>
          <a:xfrm>
            <a:off x="9169724" y="3744032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Mandarin</a:t>
            </a:r>
            <a:endParaRPr lang="en-GB" sz="4400" dirty="0">
              <a:latin typeface="Overlock" panose="02000506030000020004" pitchFamily="2" charset="0"/>
            </a:endParaRPr>
          </a:p>
        </p:txBody>
      </p:sp>
      <p:pic>
        <p:nvPicPr>
          <p:cNvPr id="2066" name="Picture 18">
            <a:extLst>
              <a:ext uri="{FF2B5EF4-FFF2-40B4-BE49-F238E27FC236}">
                <a16:creationId xmlns:a16="http://schemas.microsoft.com/office/drawing/2014/main" id="{697B8D88-419C-461E-9F7E-10951980A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9818" y="4414344"/>
            <a:ext cx="1660635" cy="1660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8" name="Picture 20" descr="Year 5 Homework - Great Heath Academy">
            <a:extLst>
              <a:ext uri="{FF2B5EF4-FFF2-40B4-BE49-F238E27FC236}">
                <a16:creationId xmlns:a16="http://schemas.microsoft.com/office/drawing/2014/main" id="{FD881746-3102-4CDA-AAEF-BD27BA60D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80" y="1667436"/>
            <a:ext cx="2347208" cy="1049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05431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157FE9-F074-4BFB-A6B4-2C0139218FB6}"/>
              </a:ext>
            </a:extLst>
          </p:cNvPr>
          <p:cNvSpPr/>
          <p:nvPr/>
        </p:nvSpPr>
        <p:spPr>
          <a:xfrm>
            <a:off x="3310605" y="626165"/>
            <a:ext cx="2643809" cy="2554357"/>
          </a:xfrm>
          <a:prstGeom prst="roundRect">
            <a:avLst/>
          </a:prstGeom>
          <a:solidFill>
            <a:srgbClr val="FFC0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D49B48-5199-48B9-88F3-0BA062E7489D}"/>
              </a:ext>
            </a:extLst>
          </p:cNvPr>
          <p:cNvSpPr txBox="1"/>
          <p:nvPr/>
        </p:nvSpPr>
        <p:spPr>
          <a:xfrm>
            <a:off x="319630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Topic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17DABD9-86ED-40B8-B189-E593ED3B437B}"/>
              </a:ext>
            </a:extLst>
          </p:cNvPr>
          <p:cNvSpPr/>
          <p:nvPr/>
        </p:nvSpPr>
        <p:spPr>
          <a:xfrm>
            <a:off x="3310605" y="3664518"/>
            <a:ext cx="2643809" cy="255435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3BF90A-0D06-46FC-A4CD-9B7C8D3BAD2C}"/>
              </a:ext>
            </a:extLst>
          </p:cNvPr>
          <p:cNvSpPr txBox="1"/>
          <p:nvPr/>
        </p:nvSpPr>
        <p:spPr>
          <a:xfrm>
            <a:off x="3196304" y="3744031"/>
            <a:ext cx="2872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Overlock" panose="02000506030000020004" pitchFamily="2" charset="0"/>
              </a:rPr>
              <a:t>Computing</a:t>
            </a:r>
            <a:endParaRPr lang="en-GB" sz="4000" dirty="0">
              <a:latin typeface="Overlock" panose="02000506030000020004" pitchFamily="2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67AC764-BC8E-415F-B6A0-8F8E5E1AECBD}"/>
              </a:ext>
            </a:extLst>
          </p:cNvPr>
          <p:cNvSpPr/>
          <p:nvPr/>
        </p:nvSpPr>
        <p:spPr>
          <a:xfrm>
            <a:off x="6297315" y="626165"/>
            <a:ext cx="2643809" cy="2554357"/>
          </a:xfrm>
          <a:prstGeom prst="roundRect">
            <a:avLst/>
          </a:prstGeom>
          <a:solidFill>
            <a:srgbClr val="FFC0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8B8C6A-E994-4E8D-8A0F-273C64FAC52B}"/>
              </a:ext>
            </a:extLst>
          </p:cNvPr>
          <p:cNvSpPr txBox="1"/>
          <p:nvPr/>
        </p:nvSpPr>
        <p:spPr>
          <a:xfrm>
            <a:off x="6183014" y="705678"/>
            <a:ext cx="2872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Overlock" panose="02000506030000020004" pitchFamily="2" charset="0"/>
              </a:rPr>
              <a:t>Humanities</a:t>
            </a:r>
            <a:endParaRPr lang="en-GB" sz="4000" dirty="0">
              <a:latin typeface="Overlock" panose="02000506030000020004" pitchFamily="2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D37761A-34D1-4C40-A900-70C59172B2F7}"/>
              </a:ext>
            </a:extLst>
          </p:cNvPr>
          <p:cNvSpPr/>
          <p:nvPr/>
        </p:nvSpPr>
        <p:spPr>
          <a:xfrm>
            <a:off x="6297315" y="3664518"/>
            <a:ext cx="2643809" cy="2554357"/>
          </a:xfrm>
          <a:prstGeom prst="roundRect">
            <a:avLst/>
          </a:prstGeom>
          <a:solidFill>
            <a:srgbClr val="92D05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BCB956A-CB60-46D8-A7D0-202BC82AFD53}"/>
              </a:ext>
            </a:extLst>
          </p:cNvPr>
          <p:cNvSpPr txBox="1"/>
          <p:nvPr/>
        </p:nvSpPr>
        <p:spPr>
          <a:xfrm>
            <a:off x="6183014" y="3744031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P.E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A1D1A12-55CB-417F-91C1-794C2B2FB9C1}"/>
              </a:ext>
            </a:extLst>
          </p:cNvPr>
          <p:cNvSpPr/>
          <p:nvPr/>
        </p:nvSpPr>
        <p:spPr>
          <a:xfrm>
            <a:off x="293038" y="626165"/>
            <a:ext cx="2643809" cy="2554357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047E453-B31C-4BAF-A85F-2FF739582262}"/>
              </a:ext>
            </a:extLst>
          </p:cNvPr>
          <p:cNvSpPr/>
          <p:nvPr/>
        </p:nvSpPr>
        <p:spPr>
          <a:xfrm>
            <a:off x="293038" y="3664518"/>
            <a:ext cx="2643809" cy="2554357"/>
          </a:xfrm>
          <a:prstGeom prst="roundRect">
            <a:avLst/>
          </a:prstGeom>
          <a:solidFill>
            <a:srgbClr val="F09D94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34DDD93-61B0-40EA-9A24-9A3CE4C51916}"/>
              </a:ext>
            </a:extLst>
          </p:cNvPr>
          <p:cNvSpPr txBox="1"/>
          <p:nvPr/>
        </p:nvSpPr>
        <p:spPr>
          <a:xfrm>
            <a:off x="178736" y="3744031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History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F5EBABED-9A96-4617-BB96-48E8E1B424DB}"/>
              </a:ext>
            </a:extLst>
          </p:cNvPr>
          <p:cNvSpPr/>
          <p:nvPr/>
        </p:nvSpPr>
        <p:spPr>
          <a:xfrm>
            <a:off x="9284026" y="626165"/>
            <a:ext cx="2643809" cy="255435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30EDFE9-E226-4188-8054-1D7962F7ACF7}"/>
              </a:ext>
            </a:extLst>
          </p:cNvPr>
          <p:cNvSpPr txBox="1"/>
          <p:nvPr/>
        </p:nvSpPr>
        <p:spPr>
          <a:xfrm>
            <a:off x="916972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Art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43" name="Rectangle: Rounded Corners 42">
            <a:extLst>
              <a:ext uri="{FF2B5EF4-FFF2-40B4-BE49-F238E27FC236}">
                <a16:creationId xmlns:a16="http://schemas.microsoft.com/office/drawing/2014/main" id="{22851311-097F-4D16-A884-AEA9BF9FCDA4}"/>
              </a:ext>
            </a:extLst>
          </p:cNvPr>
          <p:cNvSpPr/>
          <p:nvPr/>
        </p:nvSpPr>
        <p:spPr>
          <a:xfrm>
            <a:off x="9284026" y="3664518"/>
            <a:ext cx="2643809" cy="2554357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903BFC46-AC74-4CDC-9437-580CCF9EE25E}"/>
              </a:ext>
            </a:extLst>
          </p:cNvPr>
          <p:cNvSpPr txBox="1"/>
          <p:nvPr/>
        </p:nvSpPr>
        <p:spPr>
          <a:xfrm>
            <a:off x="9169724" y="3744031"/>
            <a:ext cx="287240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Overlock" panose="02000506030000020004" pitchFamily="2" charset="0"/>
              </a:rPr>
              <a:t>Guided Reading</a:t>
            </a:r>
            <a:endParaRPr lang="en-GB" sz="3600" dirty="0">
              <a:latin typeface="Overlock" panose="02000506030000020004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75FB25-1E7C-464F-98A9-4EE10E8EEFA1}"/>
              </a:ext>
            </a:extLst>
          </p:cNvPr>
          <p:cNvSpPr txBox="1"/>
          <p:nvPr/>
        </p:nvSpPr>
        <p:spPr>
          <a:xfrm>
            <a:off x="178734" y="705677"/>
            <a:ext cx="2872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Overlock" panose="02000506030000020004" pitchFamily="2" charset="0"/>
              </a:rPr>
              <a:t>Geography</a:t>
            </a:r>
            <a:endParaRPr lang="en-GB" sz="4000" dirty="0">
              <a:latin typeface="Overlock" panose="02000506030000020004" pitchFamily="2" charset="0"/>
            </a:endParaRPr>
          </a:p>
        </p:txBody>
      </p:sp>
      <p:sp>
        <p:nvSpPr>
          <p:cNvPr id="2" name="AutoShape 14" descr="Download Choir Clip Art Choir Clip Art Free Download Clipart - Elementary  Music - Full Size PNG Image - PNGkit">
            <a:extLst>
              <a:ext uri="{FF2B5EF4-FFF2-40B4-BE49-F238E27FC236}">
                <a16:creationId xmlns:a16="http://schemas.microsoft.com/office/drawing/2014/main" id="{1538AD6A-B8FE-4EC7-9E01-208753564AB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5C79EF0-8AC8-4CAA-A921-A27157E490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61" y="1482245"/>
            <a:ext cx="1481353" cy="1481353"/>
          </a:xfrm>
          <a:prstGeom prst="rect">
            <a:avLst/>
          </a:prstGeom>
        </p:spPr>
      </p:pic>
      <p:pic>
        <p:nvPicPr>
          <p:cNvPr id="3074" name="Picture 2" descr="Ninth Film: Woman in Gold – 52Films52Weeks">
            <a:extLst>
              <a:ext uri="{FF2B5EF4-FFF2-40B4-BE49-F238E27FC236}">
                <a16:creationId xmlns:a16="http://schemas.microsoft.com/office/drawing/2014/main" id="{531F44FF-3E73-4F2A-A612-56DC8E44B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823" y="4441978"/>
            <a:ext cx="1369167" cy="1638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Ninth Film: Woman in Gold – 52Films52Weeks">
            <a:extLst>
              <a:ext uri="{FF2B5EF4-FFF2-40B4-BE49-F238E27FC236}">
                <a16:creationId xmlns:a16="http://schemas.microsoft.com/office/drawing/2014/main" id="{3A54B8FD-8200-4EE7-B637-AE4C72B1D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079" y="1475119"/>
            <a:ext cx="1183992" cy="141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9" descr="A picture containing text&#10;&#10;Description automatically generated">
            <a:extLst>
              <a:ext uri="{FF2B5EF4-FFF2-40B4-BE49-F238E27FC236}">
                <a16:creationId xmlns:a16="http://schemas.microsoft.com/office/drawing/2014/main" id="{9C2BE40A-04E5-4083-AE94-0CA572CDFC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357" y="1514062"/>
            <a:ext cx="1441775" cy="1441775"/>
          </a:xfrm>
          <a:prstGeom prst="rect">
            <a:avLst/>
          </a:prstGeom>
        </p:spPr>
      </p:pic>
      <p:pic>
        <p:nvPicPr>
          <p:cNvPr id="32" name="Picture 2" descr="Ninth Film: Woman in Gold – 52Films52Weeks">
            <a:extLst>
              <a:ext uri="{FF2B5EF4-FFF2-40B4-BE49-F238E27FC236}">
                <a16:creationId xmlns:a16="http://schemas.microsoft.com/office/drawing/2014/main" id="{1B7A1594-D5BA-4176-92A8-98A09CE888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7454" y="1479323"/>
            <a:ext cx="1183992" cy="1417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 descr="A picture containing text&#10;&#10;Description automatically generated">
            <a:extLst>
              <a:ext uri="{FF2B5EF4-FFF2-40B4-BE49-F238E27FC236}">
                <a16:creationId xmlns:a16="http://schemas.microsoft.com/office/drawing/2014/main" id="{394D823D-AC29-497C-A337-A1662E3A3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0732" y="1518266"/>
            <a:ext cx="1441775" cy="1441775"/>
          </a:xfrm>
          <a:prstGeom prst="rect">
            <a:avLst/>
          </a:prstGeom>
        </p:spPr>
      </p:pic>
      <p:pic>
        <p:nvPicPr>
          <p:cNvPr id="3076" name="Picture 4" descr="Artist Clipart Images PNG Transparent – Free PNG Images Vector, PSD,  Clipart, Templates">
            <a:extLst>
              <a:ext uri="{FF2B5EF4-FFF2-40B4-BE49-F238E27FC236}">
                <a16:creationId xmlns:a16="http://schemas.microsoft.com/office/drawing/2014/main" id="{CA41D300-C21F-4DFA-BD2F-C4CF0B9002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4463" y="1521654"/>
            <a:ext cx="1555432" cy="1360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EDD9D1EB-25F8-4E1C-99CA-DF83FFFD65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1366" y="4590045"/>
            <a:ext cx="1638578" cy="1386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E Days - When a Child Needs to Come in their PE kit">
            <a:extLst>
              <a:ext uri="{FF2B5EF4-FFF2-40B4-BE49-F238E27FC236}">
                <a16:creationId xmlns:a16="http://schemas.microsoft.com/office/drawing/2014/main" id="{4819DAF2-A1D0-4D55-975A-7A76E0AA1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5236" y="4346340"/>
            <a:ext cx="2663690" cy="1805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Through Guided Reading  To Explore Creative Ways To Extend Reading    ">
            <a:extLst>
              <a:ext uri="{FF2B5EF4-FFF2-40B4-BE49-F238E27FC236}">
                <a16:creationId xmlns:a16="http://schemas.microsoft.com/office/drawing/2014/main" id="{5B7BEDAD-77E7-4A6B-882B-D9AE3B86A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1292" y="4900040"/>
            <a:ext cx="1269150" cy="1150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3253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157FE9-F074-4BFB-A6B4-2C0139218FB6}"/>
              </a:ext>
            </a:extLst>
          </p:cNvPr>
          <p:cNvSpPr/>
          <p:nvPr/>
        </p:nvSpPr>
        <p:spPr>
          <a:xfrm>
            <a:off x="3310605" y="626165"/>
            <a:ext cx="2643809" cy="2554357"/>
          </a:xfrm>
          <a:prstGeom prst="roundRect">
            <a:avLst/>
          </a:prstGeom>
          <a:solidFill>
            <a:srgbClr val="FF4F4F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D49B48-5199-48B9-88F3-0BA062E7489D}"/>
              </a:ext>
            </a:extLst>
          </p:cNvPr>
          <p:cNvSpPr txBox="1"/>
          <p:nvPr/>
        </p:nvSpPr>
        <p:spPr>
          <a:xfrm>
            <a:off x="319630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Trip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617DABD9-86ED-40B8-B189-E593ED3B437B}"/>
              </a:ext>
            </a:extLst>
          </p:cNvPr>
          <p:cNvSpPr/>
          <p:nvPr/>
        </p:nvSpPr>
        <p:spPr>
          <a:xfrm>
            <a:off x="3310605" y="3664518"/>
            <a:ext cx="2643809" cy="255435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3BF90A-0D06-46FC-A4CD-9B7C8D3BAD2C}"/>
              </a:ext>
            </a:extLst>
          </p:cNvPr>
          <p:cNvSpPr txBox="1"/>
          <p:nvPr/>
        </p:nvSpPr>
        <p:spPr>
          <a:xfrm>
            <a:off x="3196304" y="3744031"/>
            <a:ext cx="2872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Overlock" panose="02000506030000020004" pitchFamily="2" charset="0"/>
              </a:rPr>
              <a:t>Visitor</a:t>
            </a:r>
            <a:endParaRPr lang="en-GB" sz="4000" dirty="0">
              <a:latin typeface="Overlock" panose="02000506030000020004" pitchFamily="2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67AC764-BC8E-415F-B6A0-8F8E5E1AECBD}"/>
              </a:ext>
            </a:extLst>
          </p:cNvPr>
          <p:cNvSpPr/>
          <p:nvPr/>
        </p:nvSpPr>
        <p:spPr>
          <a:xfrm>
            <a:off x="6297315" y="626165"/>
            <a:ext cx="2643809" cy="2554357"/>
          </a:xfrm>
          <a:prstGeom prst="roundRect">
            <a:avLst/>
          </a:prstGeom>
          <a:solidFill>
            <a:srgbClr val="FFC000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8B8C6A-E994-4E8D-8A0F-273C64FAC52B}"/>
              </a:ext>
            </a:extLst>
          </p:cNvPr>
          <p:cNvSpPr txBox="1"/>
          <p:nvPr/>
        </p:nvSpPr>
        <p:spPr>
          <a:xfrm>
            <a:off x="6183014" y="705678"/>
            <a:ext cx="28724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Overlock" panose="02000506030000020004" pitchFamily="2" charset="0"/>
              </a:rPr>
              <a:t>Design &amp; technology</a:t>
            </a:r>
            <a:endParaRPr lang="en-GB" sz="3200" dirty="0">
              <a:latin typeface="Overlock" panose="02000506030000020004" pitchFamily="2" charset="0"/>
            </a:endParaRP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5D37761A-34D1-4C40-A900-70C59172B2F7}"/>
              </a:ext>
            </a:extLst>
          </p:cNvPr>
          <p:cNvSpPr/>
          <p:nvPr/>
        </p:nvSpPr>
        <p:spPr>
          <a:xfrm>
            <a:off x="9284025" y="3664518"/>
            <a:ext cx="2643809" cy="2554357"/>
          </a:xfrm>
          <a:prstGeom prst="roundRect">
            <a:avLst/>
          </a:prstGeom>
          <a:solidFill>
            <a:schemeClr val="tx2">
              <a:lumMod val="60000"/>
              <a:lumOff val="4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BCB956A-CB60-46D8-A7D0-202BC82AFD53}"/>
              </a:ext>
            </a:extLst>
          </p:cNvPr>
          <p:cNvSpPr txBox="1"/>
          <p:nvPr/>
        </p:nvSpPr>
        <p:spPr>
          <a:xfrm>
            <a:off x="9169724" y="3744031"/>
            <a:ext cx="2872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Overlock" panose="02000506030000020004" pitchFamily="2" charset="0"/>
              </a:rPr>
              <a:t>Home Time</a:t>
            </a:r>
            <a:endParaRPr lang="en-GB" sz="4000" dirty="0">
              <a:latin typeface="Overlock" panose="02000506030000020004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A1D1A12-55CB-417F-91C1-794C2B2FB9C1}"/>
              </a:ext>
            </a:extLst>
          </p:cNvPr>
          <p:cNvSpPr/>
          <p:nvPr/>
        </p:nvSpPr>
        <p:spPr>
          <a:xfrm>
            <a:off x="293038" y="626165"/>
            <a:ext cx="2643809" cy="2554357"/>
          </a:xfrm>
          <a:prstGeom prst="roundRect">
            <a:avLst/>
          </a:prstGeom>
          <a:solidFill>
            <a:srgbClr val="8FE2FF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8047E453-B31C-4BAF-A85F-2FF739582262}"/>
              </a:ext>
            </a:extLst>
          </p:cNvPr>
          <p:cNvSpPr/>
          <p:nvPr/>
        </p:nvSpPr>
        <p:spPr>
          <a:xfrm>
            <a:off x="293038" y="3664518"/>
            <a:ext cx="2643809" cy="2554357"/>
          </a:xfrm>
          <a:prstGeom prst="roundRect">
            <a:avLst/>
          </a:prstGeom>
          <a:solidFill>
            <a:srgbClr val="8FE2FF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34DDD93-61B0-40EA-9A24-9A3CE4C51916}"/>
              </a:ext>
            </a:extLst>
          </p:cNvPr>
          <p:cNvSpPr txBox="1"/>
          <p:nvPr/>
        </p:nvSpPr>
        <p:spPr>
          <a:xfrm>
            <a:off x="178736" y="3744031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Break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F5EBABED-9A96-4617-BB96-48E8E1B424DB}"/>
              </a:ext>
            </a:extLst>
          </p:cNvPr>
          <p:cNvSpPr/>
          <p:nvPr/>
        </p:nvSpPr>
        <p:spPr>
          <a:xfrm>
            <a:off x="9284026" y="626165"/>
            <a:ext cx="2643809" cy="2554357"/>
          </a:xfrm>
          <a:prstGeom prst="roundRect">
            <a:avLst/>
          </a:prstGeom>
          <a:solidFill>
            <a:srgbClr val="F3A671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30EDFE9-E226-4188-8054-1D7962F7ACF7}"/>
              </a:ext>
            </a:extLst>
          </p:cNvPr>
          <p:cNvSpPr txBox="1"/>
          <p:nvPr/>
        </p:nvSpPr>
        <p:spPr>
          <a:xfrm>
            <a:off x="916972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Music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75FB25-1E7C-464F-98A9-4EE10E8EEFA1}"/>
              </a:ext>
            </a:extLst>
          </p:cNvPr>
          <p:cNvSpPr txBox="1"/>
          <p:nvPr/>
        </p:nvSpPr>
        <p:spPr>
          <a:xfrm>
            <a:off x="178734" y="705677"/>
            <a:ext cx="2872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Overlock" panose="02000506030000020004" pitchFamily="2" charset="0"/>
              </a:rPr>
              <a:t>Lunch</a:t>
            </a:r>
            <a:endParaRPr lang="en-GB" sz="4000" dirty="0">
              <a:latin typeface="Overlock" panose="02000506030000020004" pitchFamily="2" charset="0"/>
            </a:endParaRPr>
          </a:p>
        </p:txBody>
      </p:sp>
      <p:sp>
        <p:nvSpPr>
          <p:cNvPr id="2" name="AutoShape 14" descr="Download Choir Clip Art Choir Clip Art Free Download Clipart - Elementary  Music - Full Size PNG Image - PNGkit">
            <a:extLst>
              <a:ext uri="{FF2B5EF4-FFF2-40B4-BE49-F238E27FC236}">
                <a16:creationId xmlns:a16="http://schemas.microsoft.com/office/drawing/2014/main" id="{1538AD6A-B8FE-4EC7-9E01-208753564AB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98" name="Picture 2" descr="Microphone and Music Note Waving Clipart Download Picture｜illustoon | Free  clip art, Music notes, Clip art">
            <a:extLst>
              <a:ext uri="{FF2B5EF4-FFF2-40B4-BE49-F238E27FC236}">
                <a16:creationId xmlns:a16="http://schemas.microsoft.com/office/drawing/2014/main" id="{A888CFB3-945E-462A-A0F5-0DF21C341C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324" y="946366"/>
            <a:ext cx="2406118" cy="2406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Download Bus Clip Art Bus Clipart Photo Clipartbold - Tour Bus Clip Art PNG  Image with No Background - PNGkey.com">
            <a:extLst>
              <a:ext uri="{FF2B5EF4-FFF2-40B4-BE49-F238E27FC236}">
                <a16:creationId xmlns:a16="http://schemas.microsoft.com/office/drawing/2014/main" id="{14454322-554E-449F-A681-3FAFBD62A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316" y="1575652"/>
            <a:ext cx="2256383" cy="1239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EAEBB51-CA06-4F36-988F-0FAD2CD5BF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4417" y="1808769"/>
            <a:ext cx="1194673" cy="1121873"/>
          </a:xfrm>
          <a:prstGeom prst="rect">
            <a:avLst/>
          </a:prstGeom>
        </p:spPr>
      </p:pic>
      <p:pic>
        <p:nvPicPr>
          <p:cNvPr id="4106" name="Picture 10" descr="Columbia School District">
            <a:extLst>
              <a:ext uri="{FF2B5EF4-FFF2-40B4-BE49-F238E27FC236}">
                <a16:creationId xmlns:a16="http://schemas.microsoft.com/office/drawing/2014/main" id="{135091D1-17D5-4BD4-8639-9BC9AE0B73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656" y="1385070"/>
            <a:ext cx="2430352" cy="1620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8" name="Picture 12" descr="Park Slide PNG Clip Art | Clip art, Park slide, Best web">
            <a:extLst>
              <a:ext uri="{FF2B5EF4-FFF2-40B4-BE49-F238E27FC236}">
                <a16:creationId xmlns:a16="http://schemas.microsoft.com/office/drawing/2014/main" id="{88B39F8C-8670-48A7-ABA3-1109FD66D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235" y="4534492"/>
            <a:ext cx="1837193" cy="1462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14">
            <a:extLst>
              <a:ext uri="{FF2B5EF4-FFF2-40B4-BE49-F238E27FC236}">
                <a16:creationId xmlns:a16="http://schemas.microsoft.com/office/drawing/2014/main" id="{DBB74EF1-C6B6-4C1D-85E3-6ED66C77F6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433" y="4419992"/>
            <a:ext cx="1576906" cy="1576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2" name="Picture 16" descr="Download Clip Art Bag Transprent Png Free Download - School Bag Clipart PNG  Image with No Background - PNGkey.com">
            <a:extLst>
              <a:ext uri="{FF2B5EF4-FFF2-40B4-BE49-F238E27FC236}">
                <a16:creationId xmlns:a16="http://schemas.microsoft.com/office/drawing/2014/main" id="{90E9D839-F506-4D6B-A1D8-C983EB5BC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3615" y="4487319"/>
            <a:ext cx="1604626" cy="1509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Rectangle: Rounded Corners 38">
            <a:extLst>
              <a:ext uri="{FF2B5EF4-FFF2-40B4-BE49-F238E27FC236}">
                <a16:creationId xmlns:a16="http://schemas.microsoft.com/office/drawing/2014/main" id="{4D646C4A-8340-438A-9101-489C9CCBE54A}"/>
              </a:ext>
            </a:extLst>
          </p:cNvPr>
          <p:cNvSpPr/>
          <p:nvPr/>
        </p:nvSpPr>
        <p:spPr>
          <a:xfrm>
            <a:off x="6297316" y="3664518"/>
            <a:ext cx="2643809" cy="2554357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72E1754-27A9-45B9-97D7-227BAD78D0D8}"/>
              </a:ext>
            </a:extLst>
          </p:cNvPr>
          <p:cNvSpPr txBox="1"/>
          <p:nvPr/>
        </p:nvSpPr>
        <p:spPr>
          <a:xfrm>
            <a:off x="6183014" y="3744031"/>
            <a:ext cx="28724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Overlock" panose="02000506030000020004" pitchFamily="2" charset="0"/>
              </a:rPr>
              <a:t>Handwriting</a:t>
            </a:r>
            <a:endParaRPr lang="en-GB" sz="3600" dirty="0">
              <a:latin typeface="Overlock" panose="02000506030000020004" pitchFamily="2" charset="0"/>
            </a:endParaRPr>
          </a:p>
        </p:txBody>
      </p:sp>
      <p:pic>
        <p:nvPicPr>
          <p:cNvPr id="4114" name="Picture 18" descr="Writing worksheets correct letter formation">
            <a:extLst>
              <a:ext uri="{FF2B5EF4-FFF2-40B4-BE49-F238E27FC236}">
                <a16:creationId xmlns:a16="http://schemas.microsoft.com/office/drawing/2014/main" id="{8391B3DC-B48D-4025-99DE-A887B7811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4175" y="4451917"/>
            <a:ext cx="1905828" cy="144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35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7157FE9-F074-4BFB-A6B4-2C0139218FB6}"/>
              </a:ext>
            </a:extLst>
          </p:cNvPr>
          <p:cNvSpPr/>
          <p:nvPr/>
        </p:nvSpPr>
        <p:spPr>
          <a:xfrm>
            <a:off x="3310605" y="626165"/>
            <a:ext cx="2643809" cy="2554357"/>
          </a:xfrm>
          <a:prstGeom prst="roundRect">
            <a:avLst/>
          </a:prstGeom>
          <a:solidFill>
            <a:schemeClr val="bg1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5D49B48-5199-48B9-88F3-0BA062E7489D}"/>
              </a:ext>
            </a:extLst>
          </p:cNvPr>
          <p:cNvSpPr txBox="1"/>
          <p:nvPr/>
        </p:nvSpPr>
        <p:spPr>
          <a:xfrm>
            <a:off x="319630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Edit Me!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67AC764-BC8E-415F-B6A0-8F8E5E1AECBD}"/>
              </a:ext>
            </a:extLst>
          </p:cNvPr>
          <p:cNvSpPr/>
          <p:nvPr/>
        </p:nvSpPr>
        <p:spPr>
          <a:xfrm>
            <a:off x="6297315" y="626165"/>
            <a:ext cx="2643809" cy="2554357"/>
          </a:xfrm>
          <a:prstGeom prst="roundRect">
            <a:avLst/>
          </a:prstGeom>
          <a:solidFill>
            <a:schemeClr val="bg1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8B8C6A-E994-4E8D-8A0F-273C64FAC52B}"/>
              </a:ext>
            </a:extLst>
          </p:cNvPr>
          <p:cNvSpPr txBox="1"/>
          <p:nvPr/>
        </p:nvSpPr>
        <p:spPr>
          <a:xfrm>
            <a:off x="6183014" y="705678"/>
            <a:ext cx="2872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Overlock" panose="02000506030000020004" pitchFamily="2" charset="0"/>
              </a:rPr>
              <a:t>Edit Me!</a:t>
            </a:r>
            <a:endParaRPr lang="en-GB" sz="4000" dirty="0">
              <a:latin typeface="Overlock" panose="02000506030000020004" pitchFamily="2" charset="0"/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A1D1A12-55CB-417F-91C1-794C2B2FB9C1}"/>
              </a:ext>
            </a:extLst>
          </p:cNvPr>
          <p:cNvSpPr/>
          <p:nvPr/>
        </p:nvSpPr>
        <p:spPr>
          <a:xfrm>
            <a:off x="293038" y="626165"/>
            <a:ext cx="2643809" cy="2554357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F5EBABED-9A96-4617-BB96-48E8E1B424DB}"/>
              </a:ext>
            </a:extLst>
          </p:cNvPr>
          <p:cNvSpPr/>
          <p:nvPr/>
        </p:nvSpPr>
        <p:spPr>
          <a:xfrm>
            <a:off x="9284026" y="626165"/>
            <a:ext cx="2643809" cy="2554357"/>
          </a:xfrm>
          <a:prstGeom prst="roundRect">
            <a:avLst/>
          </a:prstGeom>
          <a:solidFill>
            <a:schemeClr val="bg1"/>
          </a:solidFill>
          <a:ln w="635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730EDFE9-E226-4188-8054-1D7962F7ACF7}"/>
              </a:ext>
            </a:extLst>
          </p:cNvPr>
          <p:cNvSpPr txBox="1"/>
          <p:nvPr/>
        </p:nvSpPr>
        <p:spPr>
          <a:xfrm>
            <a:off x="9169724" y="705678"/>
            <a:ext cx="2872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Edit Me!</a:t>
            </a:r>
            <a:endParaRPr lang="en-GB" sz="4400" dirty="0">
              <a:latin typeface="Overlock" panose="02000506030000020004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75FB25-1E7C-464F-98A9-4EE10E8EEFA1}"/>
              </a:ext>
            </a:extLst>
          </p:cNvPr>
          <p:cNvSpPr txBox="1"/>
          <p:nvPr/>
        </p:nvSpPr>
        <p:spPr>
          <a:xfrm>
            <a:off x="178734" y="705677"/>
            <a:ext cx="2872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dirty="0">
                <a:latin typeface="Overlock" panose="02000506030000020004" pitchFamily="2" charset="0"/>
              </a:rPr>
              <a:t>R.E</a:t>
            </a:r>
            <a:endParaRPr lang="en-GB" sz="4000" dirty="0">
              <a:latin typeface="Overlock" panose="02000506030000020004" pitchFamily="2" charset="0"/>
            </a:endParaRPr>
          </a:p>
        </p:txBody>
      </p:sp>
      <p:sp>
        <p:nvSpPr>
          <p:cNvPr id="2" name="AutoShape 14" descr="Download Choir Clip Art Choir Clip Art Free Download Clipart - Elementary  Music - Full Size PNG Image - PNGkit">
            <a:extLst>
              <a:ext uri="{FF2B5EF4-FFF2-40B4-BE49-F238E27FC236}">
                <a16:creationId xmlns:a16="http://schemas.microsoft.com/office/drawing/2014/main" id="{1538AD6A-B8FE-4EC7-9E01-208753564ABB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441B79-AD2C-47EA-A731-5D9ACA48A306}"/>
              </a:ext>
            </a:extLst>
          </p:cNvPr>
          <p:cNvSpPr txBox="1"/>
          <p:nvPr/>
        </p:nvSpPr>
        <p:spPr>
          <a:xfrm>
            <a:off x="2160104" y="3872948"/>
            <a:ext cx="78717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Overlock" panose="02000506030000020004" pitchFamily="2" charset="0"/>
              </a:rPr>
              <a:t>Add a selection of other subjects, or things, that you cover!</a:t>
            </a:r>
            <a:endParaRPr lang="en-GB" sz="4400" dirty="0">
              <a:latin typeface="Overlock" panose="02000506030000020004" pitchFamily="2" charset="0"/>
            </a:endParaRPr>
          </a:p>
        </p:txBody>
      </p:sp>
      <p:pic>
        <p:nvPicPr>
          <p:cNvPr id="1026" name="Picture 2" descr="Diversity Dimensions — Diversity &amp;amp; Inclusion">
            <a:extLst>
              <a:ext uri="{FF2B5EF4-FFF2-40B4-BE49-F238E27FC236}">
                <a16:creationId xmlns:a16="http://schemas.microsoft.com/office/drawing/2014/main" id="{DC04C07E-5B9F-44EF-8C9C-CE2E30F42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616" y="1259107"/>
            <a:ext cx="1862643" cy="1861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53941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89</Words>
  <Application>Microsoft Office PowerPoint</Application>
  <PresentationFormat>Widescreen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Overlock</vt:lpstr>
      <vt:lpstr>Calibri</vt:lpstr>
      <vt:lpstr>Arial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Wilson</dc:creator>
  <cp:lastModifiedBy>Daniel Wilson</cp:lastModifiedBy>
  <cp:revision>7</cp:revision>
  <dcterms:created xsi:type="dcterms:W3CDTF">2022-01-25T03:26:28Z</dcterms:created>
  <dcterms:modified xsi:type="dcterms:W3CDTF">2022-01-26T13:06:06Z</dcterms:modified>
</cp:coreProperties>
</file>